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DDD70D86-7DD7-FE43-AA9E-150AE5A52041}">
          <p14:sldIdLst>
            <p14:sldId id="256"/>
          </p14:sldIdLst>
        </p14:section>
        <p14:section name="Home" id="{17955A7D-48A2-CB41-BFCD-AC1F4A5CFD48}">
          <p14:sldIdLst>
            <p14:sldId id="258"/>
            <p14:sldId id="259"/>
            <p14:sldId id="260"/>
            <p14:sldId id="261"/>
            <p14:sldId id="265"/>
            <p14:sldId id="262"/>
            <p14:sldId id="263"/>
            <p14:sldId id="264"/>
            <p14:sldId id="266"/>
            <p14:sldId id="267"/>
          </p14:sldIdLst>
        </p14:section>
        <p14:section name="Special" id="{A11D540C-0F7D-6743-B52F-7679EEE169B8}">
          <p14:sldIdLst>
            <p14:sldId id="268"/>
            <p14:sldId id="269"/>
          </p14:sldIdLst>
        </p14:section>
        <p14:section name="Category" id="{2716D40B-339C-AB42-86EA-1925490E8C32}">
          <p14:sldIdLst>
            <p14:sldId id="270"/>
          </p14:sldIdLst>
        </p14:section>
        <p14:section name="Search" id="{3D026EA3-18E4-1B45-BD69-698CBA976F11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1"/>
    <p:restoredTop sz="94592"/>
  </p:normalViewPr>
  <p:slideViewPr>
    <p:cSldViewPr snapToGrid="0" snapToObjects="1" showGuides="1">
      <p:cViewPr varScale="1">
        <p:scale>
          <a:sx n="134" d="100"/>
          <a:sy n="134" d="100"/>
        </p:scale>
        <p:origin x="208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1B037-3EEE-5149-AF53-52E87779A859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B9611-6B25-654B-96C1-A3EE4F4098D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7994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421957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6715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472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2961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0601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6283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322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47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3603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0608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6935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52069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4981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DB9611-6B25-654B-96C1-A3EE4F4098D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1714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463B5-2341-3141-B7A8-01D2B080F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DA0C03D-869A-0145-BBD0-DCC5EE492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24738-AE90-0C4D-A39A-EF94ED341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755C70-67B5-304A-A177-CB6AECA2C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07CD20-0CF3-284F-862E-66481D49C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99860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ED1206-98E5-004E-834B-9D6A77D9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596607-06B9-AD43-A40F-00C67FF6A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BE4621-9267-534A-97C9-80EC6C28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AA89B6-5BF3-BA47-9838-92EB2FAC3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5EC867-C36B-6D4F-9B94-DEF6F2680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540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FA403C-372B-A542-B236-9373752943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A9C619-8DFA-0F45-9514-0EB34B3A3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A6CF75-4E18-9545-8FAB-F3FEA5105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78D7FA-A4AC-CE44-8F69-2870A3F4D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449C35-1186-ED43-AFD6-49187B363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9209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19546-95B4-784C-BBA1-7225748F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5FCBD-626D-2E4C-A82A-285F412C0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8BF265-73B8-5F49-A082-02B18699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8949B6-BD76-904E-8972-CE7EDEB6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440975-EDF8-3441-91AA-A29A4369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6660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69E78-58CF-D74D-BC0D-F96190D77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4B105C-1DCD-0549-A7B5-19CD6899A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32586-73C7-2444-B5D0-4B815C318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5892B3-34A3-2C43-8F5C-66BBCDF6F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910B28-CA3B-3041-B21A-A994F86EF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89080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6FE60-7DB6-B94F-A24B-25778F1F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F42CD2-2BAB-FA40-8314-C5DA5AC13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2A8AAB-F1A0-2840-9030-E226A5690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FC4242-88A1-CD49-A554-76B2DAD05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FA4231-C921-CF41-AF42-E8643C211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E3D84C-8110-124A-8E68-3CC4D155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3251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CD946-82FD-274C-A748-2ED95548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793470-D5A6-2144-ABF0-43B955F1D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4A6FFE-72F8-8942-AB54-295E0F814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805DF7D-854D-E74B-8429-157325460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2AEC29-34C7-2746-AF9D-D394B863D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74F07A7-A430-A94C-AD69-CB44F9FD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7F2E0E-0B9C-C341-AF89-6447BB3A8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B3AE7B3-EF86-1948-911F-FCEF7043E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812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7DC92B-4E42-A842-8640-CFD843047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229565-8005-9E4A-96ED-B09862D0A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6E73BF-1F2A-2A4A-A9CA-25FAD9685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D02FC4-BAA6-A248-8A71-912D251E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2523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0F08D3-483A-9F41-8331-D2AAFA2F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6ACFF2E-BFB4-FA47-860E-23C4FEB8B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EB6BF0-00BC-6747-B0D3-ECCA82D0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239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59C56E-B1EA-5747-BECE-1EB9A48D2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B1957-12A2-6E41-83CB-1789808FA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B8EA87-D214-6E42-9C94-F1E5917A5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E3CF37-C553-104F-9690-C0B3364D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B7271D-6B09-764D-ABDB-88FDF9343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020E21-254F-1C4B-BA68-70FD1C5EE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2814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CE2A2-73B7-4448-9E91-0300309C4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3BFAD5C-BFC3-EB43-AE1E-ECC79D39A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00291F-9340-EB46-928C-19911924F1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8A667A-6A3A-1A48-BCA7-24B30F2AD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050EF7-62C7-1A4B-8F39-280E5C5D6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721700-F199-5D40-9230-17CCB4E5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2960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ED1C105-2E7F-A447-8BD9-54B695D47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32AFE-60D3-F345-BC0E-9ADF41369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97BC94-96BF-3745-AC11-5C0AD8E1CB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AF5DD-232E-244E-AE34-7F57B30D4976}" type="datetimeFigureOut">
              <a:rPr kumimoji="1" lang="ko-KR" altLang="en-US" smtClean="0"/>
              <a:t>2021. 8. 30.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DBC46C-E9DC-2A4F-8788-AF15837C0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2681D-182E-3743-9F5B-BFC070F79E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C80BF-0F45-BC44-B6F7-F4C78E5B18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7027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ront-qa.wemakeprice.com/api/sticker/sticker/v2/linkInfos.js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FF1A329-C3FB-434E-9C6A-DA23A6DDF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5" y="1127253"/>
            <a:ext cx="8719821" cy="18778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D737A-7736-404C-B1C9-87F9ACA98C70}"/>
              </a:ext>
            </a:extLst>
          </p:cNvPr>
          <p:cNvSpPr txBox="1"/>
          <p:nvPr/>
        </p:nvSpPr>
        <p:spPr>
          <a:xfrm>
            <a:off x="264492" y="236850"/>
            <a:ext cx="86980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Header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listingsearch</a:t>
            </a:r>
            <a:r>
              <a:rPr kumimoji="1" lang="en-US" altLang="ko-KR" sz="1200" dirty="0"/>
              <a:t>/v1.0/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/category/</a:t>
            </a:r>
            <a:r>
              <a:rPr kumimoji="1" lang="en-US" altLang="ko-KR" sz="1200" dirty="0" err="1"/>
              <a:t>all.json?brandStoreSeq</a:t>
            </a:r>
            <a:r>
              <a:rPr kumimoji="1" lang="en-US" altLang="ko-KR" sz="1200" dirty="0"/>
              <a:t>={</a:t>
            </a:r>
            <a:r>
              <a:rPr kumimoji="1" lang="en-US" altLang="ko-KR" sz="1200" dirty="0" err="1"/>
              <a:t>brandStoreSeq</a:t>
            </a:r>
            <a:r>
              <a:rPr kumimoji="1" lang="en-US" altLang="ko-KR" sz="1200" dirty="0"/>
              <a:t>}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listingsearch</a:t>
            </a:r>
            <a:r>
              <a:rPr kumimoji="1" lang="en-US" altLang="ko-KR" sz="1200" dirty="0"/>
              <a:t>/v1.0/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/category/</a:t>
            </a:r>
            <a:r>
              <a:rPr kumimoji="1" lang="en-US" altLang="ko-KR" sz="1200" dirty="0" err="1"/>
              <a:t>all.json?brandStoreSeq</a:t>
            </a:r>
            <a:r>
              <a:rPr kumimoji="1" lang="en-US" altLang="ko-KR" sz="1200" dirty="0"/>
              <a:t>=2</a:t>
            </a:r>
            <a:endParaRPr kumimoji="1"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85B420-6B9B-CB43-8772-4DF6DD896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112" y="1356696"/>
            <a:ext cx="3329950" cy="5501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0841D12-849B-D94A-8F67-508300034BCA}"/>
              </a:ext>
            </a:extLst>
          </p:cNvPr>
          <p:cNvSpPr/>
          <p:nvPr/>
        </p:nvSpPr>
        <p:spPr>
          <a:xfrm>
            <a:off x="545122" y="2094473"/>
            <a:ext cx="661508" cy="2622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906905-E17B-4A41-AB02-16B95CA28BC7}"/>
              </a:ext>
            </a:extLst>
          </p:cNvPr>
          <p:cNvSpPr/>
          <p:nvPr/>
        </p:nvSpPr>
        <p:spPr>
          <a:xfrm>
            <a:off x="9087378" y="1951347"/>
            <a:ext cx="1489495" cy="1319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239C1-B7EC-A242-A9E4-5AF7DA325387}"/>
              </a:ext>
            </a:extLst>
          </p:cNvPr>
          <p:cNvSpPr txBox="1"/>
          <p:nvPr/>
        </p:nvSpPr>
        <p:spPr>
          <a:xfrm>
            <a:off x="320510" y="191364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C069F4-1F21-5342-82FC-90096B218DD2}"/>
              </a:ext>
            </a:extLst>
          </p:cNvPr>
          <p:cNvSpPr txBox="1"/>
          <p:nvPr/>
        </p:nvSpPr>
        <p:spPr>
          <a:xfrm>
            <a:off x="8842444" y="1828236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BA43F6-D8E3-3E47-9AAA-2CDB232D1B5E}"/>
              </a:ext>
            </a:extLst>
          </p:cNvPr>
          <p:cNvSpPr/>
          <p:nvPr/>
        </p:nvSpPr>
        <p:spPr>
          <a:xfrm>
            <a:off x="1583703" y="2094473"/>
            <a:ext cx="2168163" cy="742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C525EC-698A-4B41-998F-051C0AF4C89F}"/>
              </a:ext>
            </a:extLst>
          </p:cNvPr>
          <p:cNvSpPr/>
          <p:nvPr/>
        </p:nvSpPr>
        <p:spPr>
          <a:xfrm>
            <a:off x="9087378" y="2079546"/>
            <a:ext cx="2696127" cy="4556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AE4722-A6E3-B443-AD35-944710C91A95}"/>
              </a:ext>
            </a:extLst>
          </p:cNvPr>
          <p:cNvSpPr txBox="1"/>
          <p:nvPr/>
        </p:nvSpPr>
        <p:spPr>
          <a:xfrm>
            <a:off x="1326862" y="191364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430A4C-7736-4E4D-8F8E-22B5C792740C}"/>
              </a:ext>
            </a:extLst>
          </p:cNvPr>
          <p:cNvSpPr txBox="1"/>
          <p:nvPr/>
        </p:nvSpPr>
        <p:spPr>
          <a:xfrm>
            <a:off x="8842444" y="219566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25596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90058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베스트 상품 리뷰</a:t>
            </a:r>
            <a:r>
              <a:rPr kumimoji="1" lang="en-US" altLang="ko-KR" sz="1200" b="1" dirty="0"/>
              <a:t>)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/review/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/v2.3/</a:t>
            </a:r>
            <a:r>
              <a:rPr lang="en-US" altLang="ko-KR" sz="1200" dirty="0"/>
              <a:t>{</a:t>
            </a:r>
            <a:r>
              <a:rPr lang="en" altLang="ko-KR" sz="1200" dirty="0" err="1"/>
              <a:t>brandStoreSeq</a:t>
            </a:r>
            <a:r>
              <a:rPr lang="en-US" altLang="ko-KR" sz="1200" dirty="0"/>
              <a:t>}</a:t>
            </a:r>
            <a:r>
              <a:rPr lang="en" altLang="ko-KR" sz="1200" dirty="0"/>
              <a:t>/review/</a:t>
            </a:r>
            <a:r>
              <a:rPr lang="en" altLang="ko-KR" sz="1200" dirty="0" err="1"/>
              <a:t>best.json?page</a:t>
            </a:r>
            <a:r>
              <a:rPr lang="en" altLang="ko-KR" sz="1200" dirty="0"/>
              <a:t>=</a:t>
            </a:r>
            <a:r>
              <a:rPr lang="en-US" altLang="ko-KR" sz="1200" dirty="0"/>
              <a:t>{</a:t>
            </a:r>
            <a:r>
              <a:rPr lang="en" altLang="ko-KR" sz="1200" dirty="0"/>
              <a:t>page</a:t>
            </a:r>
            <a:r>
              <a:rPr lang="en-US" altLang="ko-KR" sz="1200" dirty="0"/>
              <a:t>}</a:t>
            </a:r>
            <a:r>
              <a:rPr lang="en" altLang="ko-KR" sz="1200" dirty="0"/>
              <a:t>&amp;limit=</a:t>
            </a:r>
            <a:r>
              <a:rPr lang="en-US" altLang="ko-KR" sz="1200" dirty="0"/>
              <a:t>{</a:t>
            </a:r>
            <a:r>
              <a:rPr lang="en" altLang="ko-KR" sz="1200" dirty="0"/>
              <a:t>limit</a:t>
            </a:r>
            <a:r>
              <a:rPr lang="en-US" altLang="ko-KR" sz="1200" dirty="0"/>
              <a:t>}</a:t>
            </a:r>
            <a:endParaRPr kumimoji="1" lang="ko-KR" altLang="en-US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/review/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/v2.3/2/review/</a:t>
            </a:r>
            <a:r>
              <a:rPr lang="en" altLang="ko-KR" sz="1200" dirty="0" err="1"/>
              <a:t>best.json?page</a:t>
            </a:r>
            <a:r>
              <a:rPr lang="en" altLang="ko-KR" sz="1200" dirty="0"/>
              <a:t>=1&amp;limit=3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761A4B-F297-834B-B809-41FFE6E6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8090"/>
            <a:ext cx="6858000" cy="37705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298CC60-49E9-F642-9819-49BB1100C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6125" y="1562100"/>
            <a:ext cx="4739005" cy="41814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4F3E6BE-C4F6-0A44-A90B-B399F39506C2}"/>
              </a:ext>
            </a:extLst>
          </p:cNvPr>
          <p:cNvSpPr/>
          <p:nvPr/>
        </p:nvSpPr>
        <p:spPr>
          <a:xfrm>
            <a:off x="7389828" y="4776148"/>
            <a:ext cx="858821" cy="7674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24F20C-DACA-D34A-9A57-36142574BDCD}"/>
              </a:ext>
            </a:extLst>
          </p:cNvPr>
          <p:cNvSpPr/>
          <p:nvPr/>
        </p:nvSpPr>
        <p:spPr>
          <a:xfrm>
            <a:off x="7723203" y="4328473"/>
            <a:ext cx="4111927" cy="138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8B30FA3-57A6-8640-9807-FE242E955F93}"/>
              </a:ext>
            </a:extLst>
          </p:cNvPr>
          <p:cNvSpPr/>
          <p:nvPr/>
        </p:nvSpPr>
        <p:spPr>
          <a:xfrm>
            <a:off x="7713678" y="3852223"/>
            <a:ext cx="4111927" cy="2340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95248E-13DF-234F-B405-E7F234859664}"/>
              </a:ext>
            </a:extLst>
          </p:cNvPr>
          <p:cNvSpPr/>
          <p:nvPr/>
        </p:nvSpPr>
        <p:spPr>
          <a:xfrm>
            <a:off x="7723203" y="3238500"/>
            <a:ext cx="4111927" cy="104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D1087B-27C7-B947-8377-326181A8782D}"/>
              </a:ext>
            </a:extLst>
          </p:cNvPr>
          <p:cNvSpPr/>
          <p:nvPr/>
        </p:nvSpPr>
        <p:spPr>
          <a:xfrm>
            <a:off x="7723202" y="3133724"/>
            <a:ext cx="4111927" cy="104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96925B-92EC-1842-9CF2-0DA680AC4055}"/>
              </a:ext>
            </a:extLst>
          </p:cNvPr>
          <p:cNvSpPr/>
          <p:nvPr/>
        </p:nvSpPr>
        <p:spPr>
          <a:xfrm>
            <a:off x="7713677" y="2305049"/>
            <a:ext cx="4111927" cy="1047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AAD9D0-7D66-354A-89A5-5C48E4A7FCB8}"/>
              </a:ext>
            </a:extLst>
          </p:cNvPr>
          <p:cNvSpPr txBox="1"/>
          <p:nvPr/>
        </p:nvSpPr>
        <p:spPr>
          <a:xfrm>
            <a:off x="7475552" y="222480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F9CED6-0BA5-A343-BBF6-74BACC6DBCB2}"/>
              </a:ext>
            </a:extLst>
          </p:cNvPr>
          <p:cNvSpPr txBox="1"/>
          <p:nvPr/>
        </p:nvSpPr>
        <p:spPr>
          <a:xfrm>
            <a:off x="7485077" y="3044667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EB45EB-2B17-D14E-9825-EB48E70F639C}"/>
              </a:ext>
            </a:extLst>
          </p:cNvPr>
          <p:cNvSpPr txBox="1"/>
          <p:nvPr/>
        </p:nvSpPr>
        <p:spPr>
          <a:xfrm>
            <a:off x="7485077" y="3167777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906506-2ADE-5C44-80D5-AAD1A0820307}"/>
              </a:ext>
            </a:extLst>
          </p:cNvPr>
          <p:cNvSpPr txBox="1"/>
          <p:nvPr/>
        </p:nvSpPr>
        <p:spPr>
          <a:xfrm>
            <a:off x="7485077" y="384345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4.</a:t>
            </a:r>
            <a:endParaRPr kumimoji="1" lang="ko-KR" alt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3EA31C-4FA3-7B44-8936-0BD6FEE109AF}"/>
              </a:ext>
            </a:extLst>
          </p:cNvPr>
          <p:cNvSpPr txBox="1"/>
          <p:nvPr/>
        </p:nvSpPr>
        <p:spPr>
          <a:xfrm>
            <a:off x="7469233" y="425202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5.</a:t>
            </a:r>
            <a:endParaRPr kumimoji="1" lang="ko-KR" altLang="en-US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69C93-E7E7-5244-AA98-F420DE0CC152}"/>
              </a:ext>
            </a:extLst>
          </p:cNvPr>
          <p:cNvSpPr txBox="1"/>
          <p:nvPr/>
        </p:nvSpPr>
        <p:spPr>
          <a:xfrm>
            <a:off x="7138278" y="476949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6.</a:t>
            </a:r>
            <a:endParaRPr kumimoji="1" lang="ko-KR" altLang="en-US" sz="1000" b="1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7D96C30-72D0-9B4C-8BB0-576B71E0C9BC}"/>
              </a:ext>
            </a:extLst>
          </p:cNvPr>
          <p:cNvSpPr/>
          <p:nvPr/>
        </p:nvSpPr>
        <p:spPr>
          <a:xfrm>
            <a:off x="408003" y="4962524"/>
            <a:ext cx="563548" cy="1238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8CC4D1-7F11-0A46-AAE6-67FBE7E5E9B1}"/>
              </a:ext>
            </a:extLst>
          </p:cNvPr>
          <p:cNvSpPr/>
          <p:nvPr/>
        </p:nvSpPr>
        <p:spPr>
          <a:xfrm>
            <a:off x="408002" y="4559472"/>
            <a:ext cx="1877997" cy="403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D40412-9C2B-BF48-A73F-699212F5E01D}"/>
              </a:ext>
            </a:extLst>
          </p:cNvPr>
          <p:cNvSpPr/>
          <p:nvPr/>
        </p:nvSpPr>
        <p:spPr>
          <a:xfrm>
            <a:off x="408003" y="4408723"/>
            <a:ext cx="696898" cy="1507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7540F11-50E8-454F-B527-4BA2E6E3D10F}"/>
              </a:ext>
            </a:extLst>
          </p:cNvPr>
          <p:cNvSpPr/>
          <p:nvPr/>
        </p:nvSpPr>
        <p:spPr>
          <a:xfrm>
            <a:off x="408003" y="4208698"/>
            <a:ext cx="1792272" cy="16327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DBF7374-7EF2-0141-970B-DF58072015F7}"/>
              </a:ext>
            </a:extLst>
          </p:cNvPr>
          <p:cNvSpPr/>
          <p:nvPr/>
        </p:nvSpPr>
        <p:spPr>
          <a:xfrm>
            <a:off x="450863" y="2275798"/>
            <a:ext cx="1835135" cy="18680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CF29D1-C51D-7F46-8628-CFB44F6B3FB0}"/>
              </a:ext>
            </a:extLst>
          </p:cNvPr>
          <p:cNvSpPr txBox="1"/>
          <p:nvPr/>
        </p:nvSpPr>
        <p:spPr>
          <a:xfrm>
            <a:off x="158795" y="489260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39AF76-78EE-B440-AE6D-872F80E34A58}"/>
              </a:ext>
            </a:extLst>
          </p:cNvPr>
          <p:cNvSpPr txBox="1"/>
          <p:nvPr/>
        </p:nvSpPr>
        <p:spPr>
          <a:xfrm>
            <a:off x="169877" y="433756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11B0A4-12E3-2A47-8A09-9F1ADBB2AA97}"/>
              </a:ext>
            </a:extLst>
          </p:cNvPr>
          <p:cNvSpPr txBox="1"/>
          <p:nvPr/>
        </p:nvSpPr>
        <p:spPr>
          <a:xfrm>
            <a:off x="917608" y="497504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7C8764-006F-6D40-B0E7-8FAB247E1C49}"/>
              </a:ext>
            </a:extLst>
          </p:cNvPr>
          <p:cNvSpPr txBox="1"/>
          <p:nvPr/>
        </p:nvSpPr>
        <p:spPr>
          <a:xfrm>
            <a:off x="169925" y="459280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4.</a:t>
            </a:r>
            <a:endParaRPr kumimoji="1" lang="ko-KR" altLang="en-US" sz="10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13EE8D-F2E0-8A4A-ACE9-589F6A76FF61}"/>
              </a:ext>
            </a:extLst>
          </p:cNvPr>
          <p:cNvSpPr txBox="1"/>
          <p:nvPr/>
        </p:nvSpPr>
        <p:spPr>
          <a:xfrm>
            <a:off x="179440" y="2259008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5.</a:t>
            </a:r>
            <a:endParaRPr kumimoji="1"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F74A6B-25CC-134E-A51F-2739787B2CBD}"/>
              </a:ext>
            </a:extLst>
          </p:cNvPr>
          <p:cNvSpPr txBox="1"/>
          <p:nvPr/>
        </p:nvSpPr>
        <p:spPr>
          <a:xfrm>
            <a:off x="2991668" y="515984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6.</a:t>
            </a:r>
            <a:endParaRPr kumimoji="1" lang="ko-KR" altLang="en-US" sz="1000" b="1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917248D-BF85-2448-915B-1186CB51198F}"/>
              </a:ext>
            </a:extLst>
          </p:cNvPr>
          <p:cNvSpPr/>
          <p:nvPr/>
        </p:nvSpPr>
        <p:spPr>
          <a:xfrm>
            <a:off x="3236928" y="5257799"/>
            <a:ext cx="373047" cy="1619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6061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112600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베스트 상품</a:t>
            </a:r>
            <a:r>
              <a:rPr kumimoji="1" lang="en-US" altLang="ko-KR" sz="1200" b="1" dirty="0"/>
              <a:t>):</a:t>
            </a:r>
            <a:r>
              <a:rPr kumimoji="1" lang="ko-KR" altLang="en-US" sz="1200" b="1" dirty="0"/>
              <a:t> 공통 리스트와 동일</a:t>
            </a:r>
            <a:endParaRPr kumimoji="1" lang="en-US" altLang="ko-KR" sz="1200" b="1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listingsearch</a:t>
            </a:r>
            <a:r>
              <a:rPr lang="en" altLang="ko-KR" sz="1200" dirty="0"/>
              <a:t>/v1.0/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</a:t>
            </a:r>
            <a:r>
              <a:rPr lang="en" altLang="ko-KR" sz="1200" dirty="0" err="1"/>
              <a:t>best.json?page</a:t>
            </a:r>
            <a:r>
              <a:rPr lang="en" altLang="ko-KR" sz="1200" dirty="0"/>
              <a:t>=</a:t>
            </a:r>
            <a:r>
              <a:rPr lang="en-US" altLang="ko-KR" sz="1200" dirty="0"/>
              <a:t>{</a:t>
            </a:r>
            <a:r>
              <a:rPr lang="en" altLang="ko-KR" sz="1200" dirty="0"/>
              <a:t>page</a:t>
            </a:r>
            <a:r>
              <a:rPr lang="en-US" altLang="ko-KR" sz="1200" dirty="0"/>
              <a:t>}</a:t>
            </a:r>
            <a:r>
              <a:rPr lang="en" altLang="ko-KR" sz="1200" dirty="0"/>
              <a:t>&amp;</a:t>
            </a:r>
            <a:r>
              <a:rPr lang="en" altLang="ko-KR" sz="1200" dirty="0" err="1"/>
              <a:t>brandStoreSeq</a:t>
            </a:r>
            <a:r>
              <a:rPr lang="en" altLang="ko-KR" sz="1200" dirty="0"/>
              <a:t>=</a:t>
            </a:r>
            <a:r>
              <a:rPr lang="en-US" altLang="ko-KR" sz="1200" dirty="0"/>
              <a:t>{</a:t>
            </a:r>
            <a:r>
              <a:rPr lang="en" altLang="ko-KR" sz="1200" dirty="0" err="1"/>
              <a:t>brandStoreSeq</a:t>
            </a:r>
            <a:r>
              <a:rPr lang="en-US" altLang="ko-KR" sz="1200" dirty="0"/>
              <a:t>}</a:t>
            </a:r>
            <a:r>
              <a:rPr lang="en" altLang="ko-KR" sz="1200" dirty="0"/>
              <a:t>&amp;</a:t>
            </a:r>
            <a:r>
              <a:rPr lang="en" altLang="ko-KR" sz="1200" dirty="0" err="1"/>
              <a:t>perPage</a:t>
            </a:r>
            <a:r>
              <a:rPr lang="en" altLang="ko-KR" sz="1200" dirty="0"/>
              <a:t>=</a:t>
            </a:r>
            <a:r>
              <a:rPr lang="en-US" altLang="ko-KR" sz="1200" dirty="0"/>
              <a:t>{</a:t>
            </a:r>
            <a:r>
              <a:rPr lang="en" altLang="ko-KR" sz="1200" dirty="0" err="1"/>
              <a:t>perPage</a:t>
            </a:r>
            <a:r>
              <a:rPr lang="en-US" altLang="ko-KR" sz="1200" dirty="0"/>
              <a:t>}</a:t>
            </a:r>
            <a:r>
              <a:rPr lang="en" altLang="ko-KR" sz="1200" dirty="0"/>
              <a:t>&amp;os=pc</a:t>
            </a:r>
            <a:endParaRPr kumimoji="1" lang="ko-KR" altLang="en-US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listingsearch</a:t>
            </a:r>
            <a:r>
              <a:rPr lang="en" altLang="ko-KR" sz="1200" dirty="0"/>
              <a:t>/v1.0/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</a:t>
            </a:r>
            <a:r>
              <a:rPr lang="en" altLang="ko-KR" sz="1200" dirty="0" err="1"/>
              <a:t>best.json?page</a:t>
            </a:r>
            <a:r>
              <a:rPr lang="en" altLang="ko-KR" sz="1200" dirty="0"/>
              <a:t>=1&amp;brandStoreSeq=2&amp;perPage=8&amp;os=pc</a:t>
            </a:r>
            <a:endParaRPr kumimoji="1"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8E11D-CFB9-9449-A674-C3590A252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7" y="1362075"/>
            <a:ext cx="5941197" cy="44481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579BAD-8F2F-A44D-A17C-EEF0971A3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223" y="1663099"/>
            <a:ext cx="6421777" cy="300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86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106789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Special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listingsearch</a:t>
            </a:r>
            <a:r>
              <a:rPr lang="en" altLang="ko-KR" sz="1200" dirty="0"/>
              <a:t>/v1.0/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</a:t>
            </a:r>
            <a:r>
              <a:rPr lang="en" altLang="ko-KR" sz="1200" dirty="0" err="1"/>
              <a:t>specialList.json?url</a:t>
            </a:r>
            <a:r>
              <a:rPr lang="en" altLang="ko-KR" sz="1200" dirty="0"/>
              <a:t>={</a:t>
            </a:r>
            <a:r>
              <a:rPr kumimoji="1" lang="en-US" altLang="ko-KR" sz="1200" dirty="0" err="1"/>
              <a:t>brandStoreUrl</a:t>
            </a:r>
            <a:r>
              <a:rPr kumimoji="1" lang="en-US" altLang="ko-KR" sz="1200" dirty="0"/>
              <a:t>}</a:t>
            </a:r>
            <a:r>
              <a:rPr lang="en" altLang="ko-KR" sz="1200" dirty="0"/>
              <a:t>&amp;page={page}&amp;</a:t>
            </a:r>
            <a:r>
              <a:rPr lang="en" altLang="ko-KR" sz="1200" dirty="0" err="1"/>
              <a:t>perPage</a:t>
            </a:r>
            <a:r>
              <a:rPr lang="en" altLang="ko-KR" sz="1200" dirty="0"/>
              <a:t>={</a:t>
            </a:r>
            <a:r>
              <a:rPr lang="en" altLang="ko-KR" sz="1200" dirty="0" err="1"/>
              <a:t>perPage</a:t>
            </a:r>
            <a:r>
              <a:rPr lang="en" altLang="ko-KR" sz="1200" dirty="0"/>
              <a:t>}&amp;os=pc</a:t>
            </a:r>
            <a:endParaRPr kumimoji="1" lang="ko-KR" altLang="en-US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listingsearch</a:t>
            </a:r>
            <a:r>
              <a:rPr lang="en" altLang="ko-KR" sz="1200" dirty="0"/>
              <a:t>/v1.0/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</a:t>
            </a:r>
            <a:r>
              <a:rPr lang="en" altLang="ko-KR" sz="1200" dirty="0" err="1"/>
              <a:t>specialList.json?url</a:t>
            </a:r>
            <a:r>
              <a:rPr lang="en" altLang="ko-KR" sz="1200" dirty="0"/>
              <a:t>=</a:t>
            </a:r>
            <a:r>
              <a:rPr lang="en" altLang="ko-KR" sz="1200" dirty="0" err="1"/>
              <a:t>brandsk&amp;page</a:t>
            </a:r>
            <a:r>
              <a:rPr lang="en" altLang="ko-KR" sz="1200" dirty="0"/>
              <a:t>=1&amp;perPage=24&amp;os=pc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A3A034-99CA-CE44-A70B-8A9F7C95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52513"/>
            <a:ext cx="6096000" cy="489569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840305-5683-064F-B7CF-2263C5A80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300" y="1447697"/>
            <a:ext cx="5811500" cy="502759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5D47E68-32BB-FB47-8A70-60A03F080F31}"/>
              </a:ext>
            </a:extLst>
          </p:cNvPr>
          <p:cNvSpPr/>
          <p:nvPr/>
        </p:nvSpPr>
        <p:spPr>
          <a:xfrm>
            <a:off x="6980253" y="2566348"/>
            <a:ext cx="1658922" cy="1006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6F08B4-F811-004D-BA40-98674DFEC1D9}"/>
              </a:ext>
            </a:extLst>
          </p:cNvPr>
          <p:cNvSpPr/>
          <p:nvPr/>
        </p:nvSpPr>
        <p:spPr>
          <a:xfrm>
            <a:off x="6980252" y="2667000"/>
            <a:ext cx="4887897" cy="1143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5B07B3-4F72-5941-A5DB-19B9F6494412}"/>
              </a:ext>
            </a:extLst>
          </p:cNvPr>
          <p:cNvSpPr/>
          <p:nvPr/>
        </p:nvSpPr>
        <p:spPr>
          <a:xfrm>
            <a:off x="6980252" y="3452733"/>
            <a:ext cx="4887897" cy="7287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457E4C-C68B-214B-BAB7-0EB16F3C6CA6}"/>
              </a:ext>
            </a:extLst>
          </p:cNvPr>
          <p:cNvSpPr/>
          <p:nvPr/>
        </p:nvSpPr>
        <p:spPr>
          <a:xfrm>
            <a:off x="6980252" y="4585648"/>
            <a:ext cx="915973" cy="911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2568AC4-49B1-9642-A0EF-20814C4F2381}"/>
              </a:ext>
            </a:extLst>
          </p:cNvPr>
          <p:cNvSpPr/>
          <p:nvPr/>
        </p:nvSpPr>
        <p:spPr>
          <a:xfrm>
            <a:off x="6950891" y="5976298"/>
            <a:ext cx="2421709" cy="4989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B245C4-5FBE-7B4C-BF70-2EA6ADD9E58C}"/>
              </a:ext>
            </a:extLst>
          </p:cNvPr>
          <p:cNvSpPr/>
          <p:nvPr/>
        </p:nvSpPr>
        <p:spPr>
          <a:xfrm>
            <a:off x="17478" y="3143250"/>
            <a:ext cx="868347" cy="1428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584951-41AC-4C4E-850A-0419FB1EADF1}"/>
              </a:ext>
            </a:extLst>
          </p:cNvPr>
          <p:cNvSpPr/>
          <p:nvPr/>
        </p:nvSpPr>
        <p:spPr>
          <a:xfrm>
            <a:off x="0" y="1666875"/>
            <a:ext cx="1381125" cy="1371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CD7B61A-8746-124D-AC05-F64A1B372DC2}"/>
              </a:ext>
            </a:extLst>
          </p:cNvPr>
          <p:cNvSpPr/>
          <p:nvPr/>
        </p:nvSpPr>
        <p:spPr>
          <a:xfrm>
            <a:off x="17479" y="3481309"/>
            <a:ext cx="382572" cy="157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9CCE65-4F9D-FD42-9C1E-A2D346C5FCA9}"/>
              </a:ext>
            </a:extLst>
          </p:cNvPr>
          <p:cNvSpPr/>
          <p:nvPr/>
        </p:nvSpPr>
        <p:spPr>
          <a:xfrm>
            <a:off x="7953" y="3709349"/>
            <a:ext cx="582598" cy="816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A3C847-1C04-FF4E-9E34-A31B4DF42D3E}"/>
              </a:ext>
            </a:extLst>
          </p:cNvPr>
          <p:cNvSpPr txBox="1"/>
          <p:nvPr/>
        </p:nvSpPr>
        <p:spPr>
          <a:xfrm>
            <a:off x="6730069" y="2464988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31174D-BF65-C542-8F3F-B2FFAC0D7327}"/>
              </a:ext>
            </a:extLst>
          </p:cNvPr>
          <p:cNvSpPr txBox="1"/>
          <p:nvPr/>
        </p:nvSpPr>
        <p:spPr>
          <a:xfrm>
            <a:off x="6730069" y="2624548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D79AD9-E24D-5B40-BD27-EB8C60359CE5}"/>
              </a:ext>
            </a:extLst>
          </p:cNvPr>
          <p:cNvSpPr txBox="1"/>
          <p:nvPr/>
        </p:nvSpPr>
        <p:spPr>
          <a:xfrm>
            <a:off x="6730069" y="339884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A21102-F47B-E143-80C4-F707B8C1B492}"/>
              </a:ext>
            </a:extLst>
          </p:cNvPr>
          <p:cNvSpPr txBox="1"/>
          <p:nvPr/>
        </p:nvSpPr>
        <p:spPr>
          <a:xfrm>
            <a:off x="6730069" y="450810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4.</a:t>
            </a:r>
            <a:endParaRPr kumimoji="1" lang="ko-KR" altLang="en-US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8D68C-85E8-974F-8482-1D0A4C099151}"/>
              </a:ext>
            </a:extLst>
          </p:cNvPr>
          <p:cNvSpPr txBox="1"/>
          <p:nvPr/>
        </p:nvSpPr>
        <p:spPr>
          <a:xfrm>
            <a:off x="6730069" y="589875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5.</a:t>
            </a:r>
            <a:endParaRPr kumimoji="1" lang="ko-KR" alt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C57D26-45FF-BB4A-9E88-EBAA76AE2981}"/>
              </a:ext>
            </a:extLst>
          </p:cNvPr>
          <p:cNvSpPr txBox="1"/>
          <p:nvPr/>
        </p:nvSpPr>
        <p:spPr>
          <a:xfrm>
            <a:off x="843941" y="3091576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E1C2A0-9C3A-874F-B02E-4238F82B53D0}"/>
              </a:ext>
            </a:extLst>
          </p:cNvPr>
          <p:cNvSpPr txBox="1"/>
          <p:nvPr/>
        </p:nvSpPr>
        <p:spPr>
          <a:xfrm>
            <a:off x="1089058" y="1666875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AFB64A-FEEE-3045-9C1A-3BB56FC09083}"/>
              </a:ext>
            </a:extLst>
          </p:cNvPr>
          <p:cNvSpPr txBox="1"/>
          <p:nvPr/>
        </p:nvSpPr>
        <p:spPr>
          <a:xfrm>
            <a:off x="400051" y="342090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ED434C-8251-D74A-86FD-889C84E31765}"/>
              </a:ext>
            </a:extLst>
          </p:cNvPr>
          <p:cNvSpPr txBox="1"/>
          <p:nvPr/>
        </p:nvSpPr>
        <p:spPr>
          <a:xfrm>
            <a:off x="283589" y="375881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5.</a:t>
            </a:r>
            <a:endParaRPr kumimoji="1" lang="ko-KR" altLang="en-US" sz="1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003575-0855-C445-AFFD-076A38F4662B}"/>
              </a:ext>
            </a:extLst>
          </p:cNvPr>
          <p:cNvSpPr txBox="1"/>
          <p:nvPr/>
        </p:nvSpPr>
        <p:spPr>
          <a:xfrm>
            <a:off x="-2211" y="375015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4.</a:t>
            </a:r>
            <a:endParaRPr kumimoji="1"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000180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112925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Special (</a:t>
            </a:r>
            <a:r>
              <a:rPr kumimoji="1" lang="ko-KR" altLang="en-US" sz="1200" b="1" dirty="0"/>
              <a:t>스티커</a:t>
            </a:r>
            <a:r>
              <a:rPr kumimoji="1" lang="en-US" altLang="ko-KR" sz="1200" b="1" dirty="0"/>
              <a:t>)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(POST) </a:t>
            </a:r>
            <a:r>
              <a:rPr kumimoji="1" lang="en-US" altLang="ko-KR" sz="1200" dirty="0">
                <a:hlinkClick r:id="rId3"/>
              </a:rPr>
              <a:t>https://front-qa.wemakeprice.com/api/sticker/sticker/v2/linkInfos.json</a:t>
            </a:r>
            <a:br>
              <a:rPr kumimoji="1" lang="en-US" altLang="ko-KR" sz="1200" dirty="0"/>
            </a:br>
            <a:r>
              <a:rPr kumimoji="1" lang="en-US" altLang="ko-KR" sz="1200" dirty="0"/>
              <a:t>      (BODY) </a:t>
            </a:r>
            <a:r>
              <a:rPr lang="en" altLang="ko-KR" sz="1200" dirty="0"/>
              <a:t>{"links":[{"type":"PROD","value":700110109},{"type":"PROD","value":700110018},{"type":"PROD","value":700108949},{"type":"PROD","value":700108931},</a:t>
            </a:r>
            <a:br>
              <a:rPr lang="en" altLang="ko-KR" sz="1200" dirty="0"/>
            </a:br>
            <a:r>
              <a:rPr lang="en" altLang="ko-KR" sz="1200" dirty="0"/>
              <a:t>                           {"type":"PROD","value":700103465},{"type":"PROD","value":700102994},{"type":"PROD","value":700101158}]}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A3A034-99CA-CE44-A70B-8A9F7C952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252513"/>
            <a:ext cx="6096000" cy="489569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30F2987-6DE3-6442-85F7-143646843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267" y="1671637"/>
            <a:ext cx="5294739" cy="452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7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111622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Category,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Category </a:t>
            </a:r>
            <a:r>
              <a:rPr kumimoji="1" lang="ko-KR" altLang="en-US" sz="1200" b="1" dirty="0"/>
              <a:t>스티커</a:t>
            </a:r>
            <a:r>
              <a:rPr kumimoji="1" lang="en-US" altLang="ko-KR" sz="1200" b="1" dirty="0"/>
              <a:t>: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Special</a:t>
            </a:r>
            <a:r>
              <a:rPr kumimoji="1" lang="ko-KR" altLang="en-US" sz="1200" b="1" dirty="0"/>
              <a:t>과 동일</a:t>
            </a:r>
            <a:endParaRPr kumimoji="1" lang="en-US" altLang="ko-KR" sz="1200" b="1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listingsearch</a:t>
            </a:r>
            <a:r>
              <a:rPr lang="en" altLang="ko-KR" sz="1200" dirty="0"/>
              <a:t>/v1.0/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</a:t>
            </a:r>
            <a:r>
              <a:rPr lang="en" altLang="ko-KR" sz="1200" dirty="0" err="1"/>
              <a:t>categoryList.json?brandStoreSeq</a:t>
            </a:r>
            <a:r>
              <a:rPr lang="en" altLang="ko-KR" sz="1200" dirty="0"/>
              <a:t>={</a:t>
            </a:r>
            <a:r>
              <a:rPr lang="en" altLang="ko-KR" sz="1200" dirty="0" err="1"/>
              <a:t>brandStoreSeq</a:t>
            </a:r>
            <a:r>
              <a:rPr lang="en" altLang="ko-KR" sz="1200" dirty="0"/>
              <a:t>}&amp;</a:t>
            </a:r>
            <a:r>
              <a:rPr lang="en" altLang="ko-KR" sz="1200" dirty="0" err="1"/>
              <a:t>os</a:t>
            </a:r>
            <a:r>
              <a:rPr lang="en" altLang="ko-KR" sz="1200" dirty="0"/>
              <a:t>=</a:t>
            </a:r>
            <a:r>
              <a:rPr lang="en" altLang="ko-KR" sz="1200" dirty="0" err="1"/>
              <a:t>pc&amp;page</a:t>
            </a:r>
            <a:r>
              <a:rPr lang="en" altLang="ko-KR" sz="1200" dirty="0"/>
              <a:t>={page}&amp;sort={sort}</a:t>
            </a:r>
            <a:endParaRPr kumimoji="1" lang="ko-KR" altLang="en-US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listingsearch</a:t>
            </a:r>
            <a:r>
              <a:rPr lang="en" altLang="ko-KR" sz="1200" dirty="0"/>
              <a:t>/v1.0/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</a:t>
            </a:r>
            <a:r>
              <a:rPr lang="en" altLang="ko-KR" sz="1200" dirty="0" err="1"/>
              <a:t>categoryList.json?brandStoreSeq</a:t>
            </a:r>
            <a:r>
              <a:rPr lang="en" altLang="ko-KR" sz="1200" dirty="0"/>
              <a:t>=2&amp;cateCode=&amp;</a:t>
            </a:r>
            <a:r>
              <a:rPr lang="en" altLang="ko-KR" sz="1200" dirty="0" err="1"/>
              <a:t>os</a:t>
            </a:r>
            <a:r>
              <a:rPr lang="en" altLang="ko-KR" sz="1200" dirty="0"/>
              <a:t>=</a:t>
            </a:r>
            <a:r>
              <a:rPr lang="en" altLang="ko-KR" sz="1200" dirty="0" err="1"/>
              <a:t>pc&amp;page</a:t>
            </a:r>
            <a:r>
              <a:rPr lang="en" altLang="ko-KR" sz="1200" dirty="0"/>
              <a:t>=1&amp;sort=favorite</a:t>
            </a:r>
            <a:endParaRPr kumimoji="1"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5814DC-E1EE-6B4F-A973-16CA318DA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8275"/>
            <a:ext cx="5758363" cy="46672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C96D82-0324-7243-AC86-D0AAB3515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438275"/>
            <a:ext cx="5724525" cy="53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185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114549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Search,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Search </a:t>
            </a:r>
            <a:r>
              <a:rPr kumimoji="1" lang="ko-KR" altLang="en-US" sz="1200" b="1" dirty="0"/>
              <a:t>스티커</a:t>
            </a:r>
            <a:r>
              <a:rPr kumimoji="1" lang="en-US" altLang="ko-KR" sz="1200" b="1" dirty="0"/>
              <a:t>: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Special</a:t>
            </a:r>
            <a:r>
              <a:rPr kumimoji="1" lang="ko-KR" altLang="en-US" sz="1200" b="1" dirty="0"/>
              <a:t>과 동일</a:t>
            </a:r>
            <a:endParaRPr kumimoji="1" lang="en-US" altLang="ko-KR" sz="1200" b="1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wmpsearch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/v1.0/brand-store/search/</a:t>
            </a:r>
            <a:r>
              <a:rPr lang="en" altLang="ko-KR" sz="1200" dirty="0" err="1"/>
              <a:t>inner?os</a:t>
            </a:r>
            <a:r>
              <a:rPr lang="en" altLang="ko-KR" sz="1200" dirty="0"/>
              <a:t>=</a:t>
            </a:r>
            <a:r>
              <a:rPr lang="en" altLang="ko-KR" sz="1200" dirty="0" err="1"/>
              <a:t>pc&amp;perPage</a:t>
            </a:r>
            <a:r>
              <a:rPr lang="en" altLang="ko-KR" sz="1200" dirty="0"/>
              <a:t>=</a:t>
            </a:r>
            <a:r>
              <a:rPr lang="en-US" altLang="ko-KR" sz="1200" dirty="0"/>
              <a:t>{</a:t>
            </a:r>
            <a:r>
              <a:rPr lang="en" altLang="ko-KR" sz="1200" dirty="0" err="1"/>
              <a:t>perPage</a:t>
            </a:r>
            <a:r>
              <a:rPr lang="en-US" altLang="ko-KR" sz="1200" dirty="0"/>
              <a:t>}</a:t>
            </a:r>
            <a:br>
              <a:rPr lang="en-US" altLang="ko-KR" sz="1200" dirty="0"/>
            </a:br>
            <a:r>
              <a:rPr lang="ko-KR" altLang="en-US" sz="1200" dirty="0"/>
              <a:t>     </a:t>
            </a:r>
            <a:r>
              <a:rPr lang="en" altLang="ko-KR" sz="1200" dirty="0"/>
              <a:t>&amp;keyword=</a:t>
            </a:r>
            <a:r>
              <a:rPr lang="en-US" altLang="ko-KR" sz="1200" dirty="0"/>
              <a:t>{keyword}</a:t>
            </a:r>
            <a:r>
              <a:rPr lang="en" altLang="ko-KR" sz="1200" dirty="0"/>
              <a:t>&amp;</a:t>
            </a:r>
            <a:r>
              <a:rPr lang="en" altLang="ko-KR" sz="1200" dirty="0" err="1"/>
              <a:t>brandStoreSeq</a:t>
            </a:r>
            <a:r>
              <a:rPr lang="en" altLang="ko-KR" sz="1200" dirty="0"/>
              <a:t>=</a:t>
            </a:r>
            <a:r>
              <a:rPr lang="en-US" altLang="ko-KR" sz="1200" dirty="0"/>
              <a:t>{</a:t>
            </a:r>
            <a:r>
              <a:rPr lang="en" altLang="ko-KR" sz="1200" dirty="0" err="1"/>
              <a:t>brandStoreSeq</a:t>
            </a:r>
            <a:r>
              <a:rPr lang="en-US" altLang="ko-KR" sz="1200" dirty="0"/>
              <a:t>}&amp;sort={sort}</a:t>
            </a:r>
            <a:endParaRPr kumimoji="1" lang="ko-KR" altLang="en-US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wmpsearch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/v1.0/brand-store/search/</a:t>
            </a:r>
            <a:r>
              <a:rPr lang="en" altLang="ko-KR" sz="1200" dirty="0" err="1"/>
              <a:t>inner?os</a:t>
            </a:r>
            <a:r>
              <a:rPr lang="en" altLang="ko-KR" sz="1200" dirty="0"/>
              <a:t>=</a:t>
            </a:r>
            <a:r>
              <a:rPr lang="en" altLang="ko-KR" sz="1200" dirty="0" err="1"/>
              <a:t>pc&amp;perPage</a:t>
            </a:r>
            <a:r>
              <a:rPr lang="en" altLang="ko-KR" sz="1200" dirty="0"/>
              <a:t>=40&amp;keyword=</a:t>
            </a:r>
            <a:r>
              <a:rPr lang="ko-KR" altLang="en-US" sz="1200" dirty="0"/>
              <a:t>슬기</a:t>
            </a:r>
            <a:r>
              <a:rPr lang="en" altLang="ko-KR" sz="1200" dirty="0"/>
              <a:t>&amp;brandStoreSeq=2&amp;sort=expensive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D4C504-2DFB-DE43-9E32-B334BFDF1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972" y="1539720"/>
            <a:ext cx="5456372" cy="50515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BDE005-A026-734C-92EF-035AC75AC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539720"/>
            <a:ext cx="6800850" cy="522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6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ED737A-7736-404C-B1C9-87F9ACA98C70}"/>
              </a:ext>
            </a:extLst>
          </p:cNvPr>
          <p:cNvSpPr txBox="1"/>
          <p:nvPr/>
        </p:nvSpPr>
        <p:spPr>
          <a:xfrm>
            <a:off x="264492" y="236850"/>
            <a:ext cx="6195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메인 배너</a:t>
            </a:r>
            <a:r>
              <a:rPr kumimoji="1" lang="en-US" altLang="ko-KR" sz="1200" b="1" dirty="0"/>
              <a:t>)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/main/{</a:t>
            </a:r>
            <a:r>
              <a:rPr kumimoji="1" lang="en-US" altLang="ko-KR" sz="1200" dirty="0" err="1"/>
              <a:t>brandStoreUrl</a:t>
            </a:r>
            <a:r>
              <a:rPr kumimoji="1" lang="en-US" altLang="ko-KR" sz="1200" dirty="0"/>
              <a:t>}.</a:t>
            </a:r>
            <a:r>
              <a:rPr kumimoji="1" lang="en-US" altLang="ko-KR" sz="1200" dirty="0" err="1"/>
              <a:t>json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</a:t>
            </a:r>
            <a:r>
              <a:rPr kumimoji="1" lang="en-US" altLang="ko-KR" sz="1200" dirty="0" err="1"/>
              <a:t>brandsk.json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A93DAD-C25B-2142-9512-956A7877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513"/>
            <a:ext cx="7751843" cy="412076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95B5B3-756D-0C43-A658-B60F1278EA24}"/>
              </a:ext>
            </a:extLst>
          </p:cNvPr>
          <p:cNvSpPr/>
          <p:nvPr/>
        </p:nvSpPr>
        <p:spPr>
          <a:xfrm>
            <a:off x="2789450" y="4300195"/>
            <a:ext cx="2263317" cy="168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E9C966-E562-0842-827E-B89A2B4B12CC}"/>
              </a:ext>
            </a:extLst>
          </p:cNvPr>
          <p:cNvSpPr/>
          <p:nvPr/>
        </p:nvSpPr>
        <p:spPr>
          <a:xfrm>
            <a:off x="3478394" y="4468305"/>
            <a:ext cx="773096" cy="1319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A0C62C-E4D2-B349-8925-B0217E4C6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216" y="1128860"/>
            <a:ext cx="4848788" cy="460028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EAFD485-8921-4645-BDD4-FDA366553F39}"/>
              </a:ext>
            </a:extLst>
          </p:cNvPr>
          <p:cNvSpPr/>
          <p:nvPr/>
        </p:nvSpPr>
        <p:spPr>
          <a:xfrm>
            <a:off x="7532703" y="1432874"/>
            <a:ext cx="1799833" cy="12254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F362D5-986F-7841-B0BF-E2A1871D55A8}"/>
              </a:ext>
            </a:extLst>
          </p:cNvPr>
          <p:cNvSpPr/>
          <p:nvPr/>
        </p:nvSpPr>
        <p:spPr>
          <a:xfrm>
            <a:off x="7532703" y="1554246"/>
            <a:ext cx="1799833" cy="1248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10EF25-7384-114A-8DC9-B59103219D3E}"/>
              </a:ext>
            </a:extLst>
          </p:cNvPr>
          <p:cNvSpPr/>
          <p:nvPr/>
        </p:nvSpPr>
        <p:spPr>
          <a:xfrm>
            <a:off x="7532702" y="2328815"/>
            <a:ext cx="4382778" cy="155502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9E051BF-3739-EF48-A3AA-02002EC67E1F}"/>
              </a:ext>
            </a:extLst>
          </p:cNvPr>
          <p:cNvSpPr/>
          <p:nvPr/>
        </p:nvSpPr>
        <p:spPr>
          <a:xfrm>
            <a:off x="7532702" y="3884165"/>
            <a:ext cx="4382778" cy="134771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75376F8-4C2C-9144-B46C-F18E4D48D5C1}"/>
              </a:ext>
            </a:extLst>
          </p:cNvPr>
          <p:cNvSpPr/>
          <p:nvPr/>
        </p:nvSpPr>
        <p:spPr>
          <a:xfrm>
            <a:off x="29753" y="1283616"/>
            <a:ext cx="7134617" cy="27039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51F81A-E4AB-6D46-A984-BD7C27FE569F}"/>
              </a:ext>
            </a:extLst>
          </p:cNvPr>
          <p:cNvSpPr/>
          <p:nvPr/>
        </p:nvSpPr>
        <p:spPr>
          <a:xfrm>
            <a:off x="3773766" y="4829666"/>
            <a:ext cx="703966" cy="28908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FC13D5-1857-2746-83C3-5BFBB0E33AB8}"/>
              </a:ext>
            </a:extLst>
          </p:cNvPr>
          <p:cNvSpPr txBox="1"/>
          <p:nvPr/>
        </p:nvSpPr>
        <p:spPr>
          <a:xfrm>
            <a:off x="7327664" y="1359506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745C73-A67E-044C-871E-5DCC5088631F}"/>
              </a:ext>
            </a:extLst>
          </p:cNvPr>
          <p:cNvSpPr txBox="1"/>
          <p:nvPr/>
        </p:nvSpPr>
        <p:spPr>
          <a:xfrm>
            <a:off x="7330148" y="150301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E7EF5E2-FDCB-BB4C-A4EB-44FE515CA29C}"/>
              </a:ext>
            </a:extLst>
          </p:cNvPr>
          <p:cNvSpPr txBox="1"/>
          <p:nvPr/>
        </p:nvSpPr>
        <p:spPr>
          <a:xfrm>
            <a:off x="7332242" y="2276406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80218A-922C-BB4D-A8F7-5FD9C006B1D8}"/>
              </a:ext>
            </a:extLst>
          </p:cNvPr>
          <p:cNvSpPr txBox="1"/>
          <p:nvPr/>
        </p:nvSpPr>
        <p:spPr>
          <a:xfrm>
            <a:off x="7327664" y="389194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4.</a:t>
            </a:r>
            <a:endParaRPr kumimoji="1" lang="ko-KR" altLang="en-US" sz="10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6AF4D9-DB48-2C40-BABE-17EAD7750648}"/>
              </a:ext>
            </a:extLst>
          </p:cNvPr>
          <p:cNvSpPr txBox="1"/>
          <p:nvPr/>
        </p:nvSpPr>
        <p:spPr>
          <a:xfrm>
            <a:off x="2553059" y="426113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1F4856-5AB2-2543-8617-964826D267FA}"/>
              </a:ext>
            </a:extLst>
          </p:cNvPr>
          <p:cNvSpPr txBox="1"/>
          <p:nvPr/>
        </p:nvSpPr>
        <p:spPr>
          <a:xfrm>
            <a:off x="3243541" y="4411182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1471A4F-0A31-C74C-9CCC-84933FAD4ECE}"/>
              </a:ext>
            </a:extLst>
          </p:cNvPr>
          <p:cNvSpPr txBox="1"/>
          <p:nvPr/>
        </p:nvSpPr>
        <p:spPr>
          <a:xfrm>
            <a:off x="0" y="1283616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6C9104-471C-3A42-97B6-C6D30DB5FE0E}"/>
              </a:ext>
            </a:extLst>
          </p:cNvPr>
          <p:cNvSpPr txBox="1"/>
          <p:nvPr/>
        </p:nvSpPr>
        <p:spPr>
          <a:xfrm>
            <a:off x="3502208" y="485109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4.</a:t>
            </a:r>
            <a:endParaRPr kumimoji="1"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269619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ED737A-7736-404C-B1C9-87F9ACA98C70}"/>
              </a:ext>
            </a:extLst>
          </p:cNvPr>
          <p:cNvSpPr txBox="1"/>
          <p:nvPr/>
        </p:nvSpPr>
        <p:spPr>
          <a:xfrm>
            <a:off x="264492" y="236850"/>
            <a:ext cx="66121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메인 배너</a:t>
            </a:r>
            <a:r>
              <a:rPr kumimoji="1" lang="en-US" altLang="ko-KR" sz="1200" b="1" dirty="0"/>
              <a:t>)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loggtm</a:t>
            </a:r>
            <a:r>
              <a:rPr kumimoji="1" lang="en-US" altLang="ko-KR" sz="1200" dirty="0"/>
              <a:t>/statistics/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/{</a:t>
            </a:r>
            <a:r>
              <a:rPr kumimoji="1" lang="en-US" altLang="ko-KR" sz="1200" dirty="0" err="1"/>
              <a:t>brandStoreSeq</a:t>
            </a:r>
            <a:r>
              <a:rPr kumimoji="1" lang="en-US" altLang="ko-KR" sz="1200" dirty="0"/>
              <a:t>}.json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loggtm</a:t>
            </a:r>
            <a:r>
              <a:rPr kumimoji="1" lang="en-US" altLang="ko-KR" sz="1200" dirty="0"/>
              <a:t>/statistics/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/2.json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1A93DAD-C25B-2142-9512-956A78770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513"/>
            <a:ext cx="7751843" cy="41207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ECB1F0A-DC5B-6A4B-8334-EAE07904C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250" y="1252513"/>
            <a:ext cx="3049429" cy="162877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A41FCEDC-992E-E14A-A78D-3D909C2F2672}"/>
              </a:ext>
            </a:extLst>
          </p:cNvPr>
          <p:cNvSpPr/>
          <p:nvPr/>
        </p:nvSpPr>
        <p:spPr>
          <a:xfrm>
            <a:off x="9123379" y="2366324"/>
            <a:ext cx="858822" cy="167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614E284-122C-4B4D-B330-6B2B9BD40A2A}"/>
              </a:ext>
            </a:extLst>
          </p:cNvPr>
          <p:cNvSpPr/>
          <p:nvPr/>
        </p:nvSpPr>
        <p:spPr>
          <a:xfrm>
            <a:off x="3722704" y="4595174"/>
            <a:ext cx="325421" cy="14827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7DD02D-B6DA-554F-B1E2-8AA27EF503C6}"/>
              </a:ext>
            </a:extLst>
          </p:cNvPr>
          <p:cNvSpPr txBox="1"/>
          <p:nvPr/>
        </p:nvSpPr>
        <p:spPr>
          <a:xfrm>
            <a:off x="8899289" y="2326876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90A79F8-EFD8-084B-81F8-FB9D5FAAAE19}"/>
              </a:ext>
            </a:extLst>
          </p:cNvPr>
          <p:cNvSpPr txBox="1"/>
          <p:nvPr/>
        </p:nvSpPr>
        <p:spPr>
          <a:xfrm>
            <a:off x="3486215" y="4546201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8880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D65934B-DB7A-FA43-A227-5B325BE2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92" y="1457325"/>
            <a:ext cx="5907708" cy="51962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6195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 err="1"/>
              <a:t>전시영역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IMG)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/main/{</a:t>
            </a:r>
            <a:r>
              <a:rPr kumimoji="1" lang="en-US" altLang="ko-KR" sz="1200" dirty="0" err="1"/>
              <a:t>brandStoreUrl</a:t>
            </a:r>
            <a:r>
              <a:rPr kumimoji="1" lang="en-US" altLang="ko-KR" sz="1200" dirty="0"/>
              <a:t>}.</a:t>
            </a:r>
            <a:r>
              <a:rPr kumimoji="1" lang="en-US" altLang="ko-KR" sz="1200" dirty="0" err="1"/>
              <a:t>json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</a:t>
            </a:r>
            <a:r>
              <a:rPr kumimoji="1" lang="en-US" altLang="ko-KR" sz="1200" dirty="0" err="1"/>
              <a:t>brandsk.json</a:t>
            </a:r>
            <a:endParaRPr kumimoji="1"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34229B-BE3D-704E-9382-201F54A3B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274" y="1457324"/>
            <a:ext cx="5924551" cy="365928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07AFBC7-574B-A84A-8677-6951D58891BD}"/>
              </a:ext>
            </a:extLst>
          </p:cNvPr>
          <p:cNvSpPr/>
          <p:nvPr/>
        </p:nvSpPr>
        <p:spPr>
          <a:xfrm>
            <a:off x="7456504" y="3880798"/>
            <a:ext cx="4468796" cy="6912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D732197-91AE-3E45-860D-2353CE3AA08C}"/>
              </a:ext>
            </a:extLst>
          </p:cNvPr>
          <p:cNvSpPr/>
          <p:nvPr/>
        </p:nvSpPr>
        <p:spPr>
          <a:xfrm>
            <a:off x="722328" y="1918648"/>
            <a:ext cx="4954571" cy="30343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F70EAC-09CD-BA43-982B-5E841EF5AB82}"/>
              </a:ext>
            </a:extLst>
          </p:cNvPr>
          <p:cNvSpPr/>
          <p:nvPr/>
        </p:nvSpPr>
        <p:spPr>
          <a:xfrm>
            <a:off x="6942154" y="3252148"/>
            <a:ext cx="811196" cy="1292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FE8C3D8-48F5-9A41-AC6F-9F22556760E5}"/>
              </a:ext>
            </a:extLst>
          </p:cNvPr>
          <p:cNvSpPr/>
          <p:nvPr/>
        </p:nvSpPr>
        <p:spPr>
          <a:xfrm>
            <a:off x="7285054" y="4652324"/>
            <a:ext cx="1268396" cy="11970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897AF1E-8B9A-F542-81E4-542E2628E963}"/>
              </a:ext>
            </a:extLst>
          </p:cNvPr>
          <p:cNvSpPr/>
          <p:nvPr/>
        </p:nvSpPr>
        <p:spPr>
          <a:xfrm>
            <a:off x="7285053" y="4773450"/>
            <a:ext cx="1697021" cy="1414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23C63B7-B98A-B34A-BAEB-535B65236D32}"/>
              </a:ext>
            </a:extLst>
          </p:cNvPr>
          <p:cNvSpPr/>
          <p:nvPr/>
        </p:nvSpPr>
        <p:spPr>
          <a:xfrm>
            <a:off x="2551129" y="1451923"/>
            <a:ext cx="1268396" cy="19590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B1E4A4-7A87-694A-BA40-6A46505CADA0}"/>
              </a:ext>
            </a:extLst>
          </p:cNvPr>
          <p:cNvSpPr/>
          <p:nvPr/>
        </p:nvSpPr>
        <p:spPr>
          <a:xfrm>
            <a:off x="2827354" y="1647824"/>
            <a:ext cx="763572" cy="1333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CB4FE9-AD0B-8043-B78A-DB31CD3CAC55}"/>
              </a:ext>
            </a:extLst>
          </p:cNvPr>
          <p:cNvSpPr txBox="1"/>
          <p:nvPr/>
        </p:nvSpPr>
        <p:spPr>
          <a:xfrm>
            <a:off x="7201718" y="387937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E18579-D9CF-2F4D-BFE7-30354EDF1F2F}"/>
              </a:ext>
            </a:extLst>
          </p:cNvPr>
          <p:cNvSpPr txBox="1"/>
          <p:nvPr/>
        </p:nvSpPr>
        <p:spPr>
          <a:xfrm>
            <a:off x="739807" y="1907185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6F04C2-23EB-944D-A726-2B7EEA8EA814}"/>
              </a:ext>
            </a:extLst>
          </p:cNvPr>
          <p:cNvSpPr txBox="1"/>
          <p:nvPr/>
        </p:nvSpPr>
        <p:spPr>
          <a:xfrm>
            <a:off x="7037043" y="456473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EF8678-ED73-C840-A37B-5DC97AFF74E4}"/>
              </a:ext>
            </a:extLst>
          </p:cNvPr>
          <p:cNvSpPr txBox="1"/>
          <p:nvPr/>
        </p:nvSpPr>
        <p:spPr>
          <a:xfrm>
            <a:off x="7037043" y="472924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6F197D-35B0-1843-94AF-A0CA6BFEBB93}"/>
              </a:ext>
            </a:extLst>
          </p:cNvPr>
          <p:cNvSpPr txBox="1"/>
          <p:nvPr/>
        </p:nvSpPr>
        <p:spPr>
          <a:xfrm>
            <a:off x="2306687" y="140160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6F8B6-D59E-4C48-A6E0-60B26CBF9106}"/>
              </a:ext>
            </a:extLst>
          </p:cNvPr>
          <p:cNvSpPr txBox="1"/>
          <p:nvPr/>
        </p:nvSpPr>
        <p:spPr>
          <a:xfrm>
            <a:off x="2598755" y="163829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664579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6195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 err="1"/>
              <a:t>전시영역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공통 리스트</a:t>
            </a:r>
            <a:r>
              <a:rPr kumimoji="1" lang="en-US" altLang="ko-KR" sz="1200" b="1" dirty="0"/>
              <a:t>)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/main/{</a:t>
            </a:r>
            <a:r>
              <a:rPr kumimoji="1" lang="en-US" altLang="ko-KR" sz="1200" dirty="0" err="1"/>
              <a:t>brandStoreUrl</a:t>
            </a:r>
            <a:r>
              <a:rPr kumimoji="1" lang="en-US" altLang="ko-KR" sz="1200" dirty="0"/>
              <a:t>}.</a:t>
            </a:r>
            <a:r>
              <a:rPr kumimoji="1" lang="en-US" altLang="ko-KR" sz="1200" dirty="0" err="1"/>
              <a:t>json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</a:t>
            </a:r>
            <a:r>
              <a:rPr kumimoji="1" lang="en-US" altLang="ko-KR" sz="1200" dirty="0" err="1"/>
              <a:t>brandsk.json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173387-CB58-8D47-B468-C83FEC44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562"/>
            <a:ext cx="7667625" cy="30635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C55A901-8732-D746-BFFF-2D41E1DA8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0562"/>
            <a:ext cx="5653674" cy="374441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78F947B-3F94-AE40-9878-05F058944423}"/>
              </a:ext>
            </a:extLst>
          </p:cNvPr>
          <p:cNvSpPr/>
          <p:nvPr/>
        </p:nvSpPr>
        <p:spPr>
          <a:xfrm>
            <a:off x="6513529" y="2109148"/>
            <a:ext cx="830246" cy="5864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5682662-A406-7A42-84C5-BE2423BB8A87}"/>
              </a:ext>
            </a:extLst>
          </p:cNvPr>
          <p:cNvSpPr/>
          <p:nvPr/>
        </p:nvSpPr>
        <p:spPr>
          <a:xfrm>
            <a:off x="3675079" y="4185598"/>
            <a:ext cx="277796" cy="2054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2FAC741-403A-7943-952B-DCC37936CAE4}"/>
              </a:ext>
            </a:extLst>
          </p:cNvPr>
          <p:cNvSpPr/>
          <p:nvPr/>
        </p:nvSpPr>
        <p:spPr>
          <a:xfrm>
            <a:off x="6827853" y="3614825"/>
            <a:ext cx="1144571" cy="999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BACF856-A9D5-0E41-BC99-8F89529F8212}"/>
              </a:ext>
            </a:extLst>
          </p:cNvPr>
          <p:cNvSpPr/>
          <p:nvPr/>
        </p:nvSpPr>
        <p:spPr>
          <a:xfrm>
            <a:off x="6827853" y="3717624"/>
            <a:ext cx="4802172" cy="1114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C865FD8-3BB1-AC4F-891E-039465C287EC}"/>
              </a:ext>
            </a:extLst>
          </p:cNvPr>
          <p:cNvSpPr/>
          <p:nvPr/>
        </p:nvSpPr>
        <p:spPr>
          <a:xfrm>
            <a:off x="6856428" y="4498673"/>
            <a:ext cx="1020747" cy="3114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B61E90-AD27-B64B-80E7-0213C746DFE6}"/>
              </a:ext>
            </a:extLst>
          </p:cNvPr>
          <p:cNvSpPr/>
          <p:nvPr/>
        </p:nvSpPr>
        <p:spPr>
          <a:xfrm>
            <a:off x="3913204" y="3898599"/>
            <a:ext cx="706422" cy="159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8BF304-1BA4-8D4B-97C0-D94ABF54750D}"/>
              </a:ext>
            </a:extLst>
          </p:cNvPr>
          <p:cNvSpPr/>
          <p:nvPr/>
        </p:nvSpPr>
        <p:spPr>
          <a:xfrm>
            <a:off x="3913204" y="3739547"/>
            <a:ext cx="706422" cy="1590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8E234D1-D37B-FE4E-8A37-E18D9810C9AE}"/>
              </a:ext>
            </a:extLst>
          </p:cNvPr>
          <p:cNvSpPr/>
          <p:nvPr/>
        </p:nvSpPr>
        <p:spPr>
          <a:xfrm>
            <a:off x="3913203" y="2238477"/>
            <a:ext cx="1430321" cy="14286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DE1BAD-D0C6-3F46-82B6-5741D445BB91}"/>
              </a:ext>
            </a:extLst>
          </p:cNvPr>
          <p:cNvSpPr txBox="1"/>
          <p:nvPr/>
        </p:nvSpPr>
        <p:spPr>
          <a:xfrm>
            <a:off x="6277793" y="213629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743F157-9520-014A-949C-8CF748E56C54}"/>
              </a:ext>
            </a:extLst>
          </p:cNvPr>
          <p:cNvSpPr txBox="1"/>
          <p:nvPr/>
        </p:nvSpPr>
        <p:spPr>
          <a:xfrm>
            <a:off x="6601643" y="351742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215AE6-EE54-D446-9905-AC16DF57D438}"/>
              </a:ext>
            </a:extLst>
          </p:cNvPr>
          <p:cNvSpPr txBox="1"/>
          <p:nvPr/>
        </p:nvSpPr>
        <p:spPr>
          <a:xfrm>
            <a:off x="6601643" y="364124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5F33242-A0FE-C847-9921-900C8FB06D84}"/>
              </a:ext>
            </a:extLst>
          </p:cNvPr>
          <p:cNvSpPr txBox="1"/>
          <p:nvPr/>
        </p:nvSpPr>
        <p:spPr>
          <a:xfrm>
            <a:off x="6601643" y="451089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4.</a:t>
            </a:r>
            <a:endParaRPr kumimoji="1" lang="ko-KR" altLang="en-US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2A7200-B2F5-6A4E-83D9-53F67D1C4CC9}"/>
              </a:ext>
            </a:extLst>
          </p:cNvPr>
          <p:cNvSpPr txBox="1"/>
          <p:nvPr/>
        </p:nvSpPr>
        <p:spPr>
          <a:xfrm>
            <a:off x="3463958" y="416520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F3A16B-140B-CB44-A80C-47B41415AF4F}"/>
              </a:ext>
            </a:extLst>
          </p:cNvPr>
          <p:cNvSpPr txBox="1"/>
          <p:nvPr/>
        </p:nvSpPr>
        <p:spPr>
          <a:xfrm>
            <a:off x="3687778" y="368014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3DBA4EF-E277-1942-8166-44761753A038}"/>
              </a:ext>
            </a:extLst>
          </p:cNvPr>
          <p:cNvSpPr txBox="1"/>
          <p:nvPr/>
        </p:nvSpPr>
        <p:spPr>
          <a:xfrm>
            <a:off x="3675079" y="2156140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3.</a:t>
            </a:r>
            <a:endParaRPr kumimoji="1" lang="ko-KR" altLang="en-US" sz="1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707654-4511-2A4B-AEE1-212343BDF46D}"/>
              </a:ext>
            </a:extLst>
          </p:cNvPr>
          <p:cNvSpPr txBox="1"/>
          <p:nvPr/>
        </p:nvSpPr>
        <p:spPr>
          <a:xfrm>
            <a:off x="3690939" y="3869689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4.</a:t>
            </a:r>
            <a:endParaRPr kumimoji="1"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01589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10096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 err="1"/>
              <a:t>전시영역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공통 리스트 페이지 </a:t>
            </a:r>
            <a:r>
              <a:rPr kumimoji="1" lang="ko-KR" altLang="en-US" sz="1200" b="1" dirty="0" err="1"/>
              <a:t>네이션</a:t>
            </a:r>
            <a:r>
              <a:rPr kumimoji="1" lang="en-US" altLang="ko-KR" sz="1200" b="1" dirty="0"/>
              <a:t> </a:t>
            </a:r>
            <a:r>
              <a:rPr kumimoji="1" lang="ko-KR" altLang="en-US" sz="1200" b="1" dirty="0"/>
              <a:t>클릭 시</a:t>
            </a:r>
            <a:r>
              <a:rPr kumimoji="1" lang="en-US" altLang="ko-KR" sz="1200" b="1" dirty="0"/>
              <a:t>):</a:t>
            </a:r>
            <a:r>
              <a:rPr kumimoji="1" lang="ko-KR" altLang="en-US" sz="1200" b="1" dirty="0"/>
              <a:t> 공통 리스트와 동일</a:t>
            </a:r>
            <a:endParaRPr kumimoji="1" lang="en-US" altLang="ko-KR" sz="1200" b="1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/front/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/main/</a:t>
            </a:r>
            <a:r>
              <a:rPr lang="en" altLang="ko-KR" sz="1200" dirty="0" err="1"/>
              <a:t>disp</a:t>
            </a:r>
            <a:r>
              <a:rPr lang="en" altLang="ko-KR" sz="1200" dirty="0"/>
              <a:t>/prods/</a:t>
            </a:r>
            <a:r>
              <a:rPr lang="en-US" altLang="ko-KR" sz="1200" dirty="0"/>
              <a:t>{</a:t>
            </a:r>
            <a:r>
              <a:rPr kumimoji="1" lang="en-US" altLang="ko-KR" sz="1200" dirty="0" err="1"/>
              <a:t>brandStoreSeq</a:t>
            </a:r>
            <a:r>
              <a:rPr kumimoji="1" lang="en-US" altLang="ko-KR" sz="1200" dirty="0"/>
              <a:t>}</a:t>
            </a:r>
            <a:r>
              <a:rPr lang="en" altLang="ko-KR" sz="1200" dirty="0"/>
              <a:t>/</a:t>
            </a:r>
            <a:r>
              <a:rPr lang="en-US" altLang="ko-KR" sz="1200" dirty="0"/>
              <a:t>{priority}</a:t>
            </a:r>
            <a:r>
              <a:rPr lang="en" altLang="ko-KR" sz="1200" dirty="0"/>
              <a:t>.</a:t>
            </a:r>
            <a:r>
              <a:rPr lang="en" altLang="ko-KR" sz="1200" dirty="0" err="1"/>
              <a:t>json?page</a:t>
            </a:r>
            <a:r>
              <a:rPr lang="en" altLang="ko-KR" sz="1200" dirty="0"/>
              <a:t>={page}&amp;</a:t>
            </a:r>
            <a:r>
              <a:rPr lang="en" altLang="ko-KR" sz="1200" dirty="0" err="1"/>
              <a:t>perPage</a:t>
            </a:r>
            <a:r>
              <a:rPr lang="en" altLang="ko-KR" sz="1200" dirty="0"/>
              <a:t>={</a:t>
            </a:r>
            <a:r>
              <a:rPr lang="en" altLang="ko-KR" sz="1200" dirty="0" err="1"/>
              <a:t>perPage</a:t>
            </a:r>
            <a:r>
              <a:rPr lang="en" altLang="ko-KR" sz="1200" dirty="0"/>
              <a:t>}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/front/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/main/</a:t>
            </a:r>
            <a:r>
              <a:rPr lang="en" altLang="ko-KR" sz="1200" dirty="0" err="1"/>
              <a:t>disp</a:t>
            </a:r>
            <a:r>
              <a:rPr lang="en" altLang="ko-KR" sz="1200" dirty="0"/>
              <a:t>/prods/2/4.json?page=</a:t>
            </a:r>
            <a:r>
              <a:rPr lang="en-US" altLang="ko-KR" sz="1200" dirty="0"/>
              <a:t>1</a:t>
            </a:r>
            <a:r>
              <a:rPr lang="en" altLang="ko-KR" sz="1200" dirty="0"/>
              <a:t>&amp;perPage=4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5173387-CB58-8D47-B468-C83FEC449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0562"/>
            <a:ext cx="7667625" cy="3063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5261756-A49A-9346-90E5-2E2E02B1A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803089"/>
            <a:ext cx="5590793" cy="274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9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6195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 err="1"/>
              <a:t>전시영역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BNR)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/main/{</a:t>
            </a:r>
            <a:r>
              <a:rPr kumimoji="1" lang="en-US" altLang="ko-KR" sz="1200" dirty="0" err="1"/>
              <a:t>brandStoreUrl</a:t>
            </a:r>
            <a:r>
              <a:rPr kumimoji="1" lang="en-US" altLang="ko-KR" sz="1200" dirty="0"/>
              <a:t>}.</a:t>
            </a:r>
            <a:r>
              <a:rPr kumimoji="1" lang="en-US" altLang="ko-KR" sz="1200" dirty="0" err="1"/>
              <a:t>json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</a:t>
            </a:r>
            <a:r>
              <a:rPr kumimoji="1" lang="en-US" altLang="ko-KR" sz="1200" dirty="0" err="1"/>
              <a:t>brandsk.json</a:t>
            </a:r>
            <a:endParaRPr kumimoji="1"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68185A-E044-2B41-A041-5E85A81E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3956"/>
            <a:ext cx="6343650" cy="11915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C4B964-BA4C-3F45-BCB2-55550F5D0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25706"/>
            <a:ext cx="5573023" cy="484822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4317D61-2CB7-A142-9D4C-AF4186D30B63}"/>
              </a:ext>
            </a:extLst>
          </p:cNvPr>
          <p:cNvSpPr/>
          <p:nvPr/>
        </p:nvSpPr>
        <p:spPr>
          <a:xfrm>
            <a:off x="6942154" y="3204523"/>
            <a:ext cx="811196" cy="1292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BA9D68-7FE9-9240-B198-482C31AE9805}"/>
              </a:ext>
            </a:extLst>
          </p:cNvPr>
          <p:cNvSpPr/>
          <p:nvPr/>
        </p:nvSpPr>
        <p:spPr>
          <a:xfrm>
            <a:off x="6942153" y="3504093"/>
            <a:ext cx="4726869" cy="12298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E0AAAC-D104-9F48-852D-FB204A34F4CC}"/>
              </a:ext>
            </a:extLst>
          </p:cNvPr>
          <p:cNvSpPr/>
          <p:nvPr/>
        </p:nvSpPr>
        <p:spPr>
          <a:xfrm>
            <a:off x="0" y="2283956"/>
            <a:ext cx="6096000" cy="11915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9B11EA-2141-B145-A94A-E0B2658207E2}"/>
              </a:ext>
            </a:extLst>
          </p:cNvPr>
          <p:cNvSpPr txBox="1"/>
          <p:nvPr/>
        </p:nvSpPr>
        <p:spPr>
          <a:xfrm>
            <a:off x="-27576" y="2037735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323538-F777-8D45-A72D-32BA40C24814}"/>
              </a:ext>
            </a:extLst>
          </p:cNvPr>
          <p:cNvSpPr txBox="1"/>
          <p:nvPr/>
        </p:nvSpPr>
        <p:spPr>
          <a:xfrm>
            <a:off x="6707234" y="3536815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32239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6195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 err="1"/>
              <a:t>전시영역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–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VID)</a:t>
            </a:r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/main/{</a:t>
            </a:r>
            <a:r>
              <a:rPr kumimoji="1" lang="en-US" altLang="ko-KR" sz="1200" dirty="0" err="1"/>
              <a:t>brandStoreUrl</a:t>
            </a:r>
            <a:r>
              <a:rPr kumimoji="1" lang="en-US" altLang="ko-KR" sz="1200" dirty="0"/>
              <a:t>}.</a:t>
            </a:r>
            <a:r>
              <a:rPr kumimoji="1" lang="en-US" altLang="ko-KR" sz="1200" dirty="0" err="1"/>
              <a:t>json</a:t>
            </a:r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https://front-</a:t>
            </a:r>
            <a:r>
              <a:rPr kumimoji="1" lang="en-US" altLang="ko-KR" sz="1200" dirty="0" err="1"/>
              <a:t>qa.wemakeprice.com</a:t>
            </a:r>
            <a:r>
              <a:rPr kumimoji="1" lang="en-US" altLang="ko-KR" sz="1200" dirty="0"/>
              <a:t>/</a:t>
            </a:r>
            <a:r>
              <a:rPr kumimoji="1" lang="en-US" altLang="ko-KR" sz="1200" dirty="0" err="1"/>
              <a:t>api</a:t>
            </a:r>
            <a:r>
              <a:rPr kumimoji="1" lang="en-US" altLang="ko-KR" sz="1200" dirty="0"/>
              <a:t>/front/</a:t>
            </a:r>
            <a:r>
              <a:rPr kumimoji="1" lang="en-US" altLang="ko-KR" sz="1200" dirty="0" err="1"/>
              <a:t>brandStore</a:t>
            </a:r>
            <a:r>
              <a:rPr kumimoji="1" lang="en-US" altLang="ko-KR" sz="1200" dirty="0"/>
              <a:t>/main/</a:t>
            </a:r>
            <a:r>
              <a:rPr kumimoji="1" lang="en-US" altLang="ko-KR" sz="1200" dirty="0" err="1"/>
              <a:t>brandsk.json</a:t>
            </a:r>
            <a:endParaRPr kumimoji="1"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362B85-315A-8D45-A981-2F495755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5925"/>
            <a:ext cx="6438900" cy="4292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7A1974-E227-0E40-A757-684ADBCF5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575" y="1076324"/>
            <a:ext cx="3183866" cy="51720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625E81-112F-304A-A696-74D24199E56A}"/>
              </a:ext>
            </a:extLst>
          </p:cNvPr>
          <p:cNvSpPr/>
          <p:nvPr/>
        </p:nvSpPr>
        <p:spPr>
          <a:xfrm>
            <a:off x="8761429" y="3804598"/>
            <a:ext cx="1801796" cy="24352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709823B-E1C7-894E-9A2E-1A7021DC8CD7}"/>
              </a:ext>
            </a:extLst>
          </p:cNvPr>
          <p:cNvSpPr/>
          <p:nvPr/>
        </p:nvSpPr>
        <p:spPr>
          <a:xfrm>
            <a:off x="8761429" y="3676650"/>
            <a:ext cx="1801796" cy="12794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1C398-6E24-1E46-A425-A1FCEFF1DEC5}"/>
              </a:ext>
            </a:extLst>
          </p:cNvPr>
          <p:cNvSpPr txBox="1"/>
          <p:nvPr/>
        </p:nvSpPr>
        <p:spPr>
          <a:xfrm>
            <a:off x="8545559" y="3586004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027AFB-46BF-884D-9563-2FC6148CCA96}"/>
              </a:ext>
            </a:extLst>
          </p:cNvPr>
          <p:cNvSpPr txBox="1"/>
          <p:nvPr/>
        </p:nvSpPr>
        <p:spPr>
          <a:xfrm>
            <a:off x="8545559" y="377213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7192C1-A918-1B4B-81D8-B841372C3A43}"/>
              </a:ext>
            </a:extLst>
          </p:cNvPr>
          <p:cNvSpPr/>
          <p:nvPr/>
        </p:nvSpPr>
        <p:spPr>
          <a:xfrm>
            <a:off x="893778" y="2200274"/>
            <a:ext cx="4611671" cy="23907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637EDC-8975-7842-9BFB-8DFD2A7ED545}"/>
              </a:ext>
            </a:extLst>
          </p:cNvPr>
          <p:cNvSpPr txBox="1"/>
          <p:nvPr/>
        </p:nvSpPr>
        <p:spPr>
          <a:xfrm>
            <a:off x="658860" y="2115263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1.</a:t>
            </a:r>
            <a:endParaRPr kumimoji="1" lang="ko-KR" altLang="en-US" sz="1000" b="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24B001F-75F4-1941-A28B-F190A3CF5AD4}"/>
              </a:ext>
            </a:extLst>
          </p:cNvPr>
          <p:cNvSpPr/>
          <p:nvPr/>
        </p:nvSpPr>
        <p:spPr>
          <a:xfrm>
            <a:off x="2589229" y="1685925"/>
            <a:ext cx="1239821" cy="3619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BA1D1E-F976-5440-BB6E-10AF9F0A26EC}"/>
              </a:ext>
            </a:extLst>
          </p:cNvPr>
          <p:cNvSpPr txBox="1"/>
          <p:nvPr/>
        </p:nvSpPr>
        <p:spPr>
          <a:xfrm>
            <a:off x="2354311" y="1614237"/>
            <a:ext cx="292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b="1" dirty="0"/>
              <a:t>2.</a:t>
            </a:r>
            <a:endParaRPr kumimoji="1"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1242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BFB6B64-E11B-5A48-A1E3-7F230839EA24}"/>
              </a:ext>
            </a:extLst>
          </p:cNvPr>
          <p:cNvSpPr txBox="1"/>
          <p:nvPr/>
        </p:nvSpPr>
        <p:spPr>
          <a:xfrm>
            <a:off x="264492" y="236850"/>
            <a:ext cx="11896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Home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(</a:t>
            </a:r>
            <a:r>
              <a:rPr kumimoji="1" lang="ko-KR" altLang="en-US" sz="1200" b="1" dirty="0"/>
              <a:t>금주의 신상품</a:t>
            </a:r>
            <a:r>
              <a:rPr kumimoji="1" lang="en-US" altLang="ko-KR" sz="1200" b="1" dirty="0"/>
              <a:t>):</a:t>
            </a:r>
            <a:r>
              <a:rPr kumimoji="1" lang="ko-KR" altLang="en-US" sz="1200" b="1" dirty="0"/>
              <a:t> 공통 리스트와 동일</a:t>
            </a:r>
            <a:endParaRPr kumimoji="1" lang="en-US" altLang="ko-KR" sz="1200" b="1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API: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listingsearch</a:t>
            </a:r>
            <a:r>
              <a:rPr lang="en" altLang="ko-KR" sz="1200" dirty="0"/>
              <a:t>/v1.0/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</a:t>
            </a:r>
            <a:r>
              <a:rPr lang="en" altLang="ko-KR" sz="1200" dirty="0" err="1"/>
              <a:t>newList.json?page</a:t>
            </a:r>
            <a:r>
              <a:rPr lang="en" altLang="ko-KR" sz="1200" dirty="0"/>
              <a:t>=</a:t>
            </a:r>
            <a:r>
              <a:rPr lang="en-US" altLang="ko-KR" sz="1200" dirty="0"/>
              <a:t>{</a:t>
            </a:r>
            <a:r>
              <a:rPr lang="en" altLang="ko-KR" sz="1200" dirty="0"/>
              <a:t>page</a:t>
            </a:r>
            <a:r>
              <a:rPr lang="en-US" altLang="ko-KR" sz="1200" dirty="0"/>
              <a:t>}</a:t>
            </a:r>
            <a:r>
              <a:rPr lang="en" altLang="ko-KR" sz="1200" dirty="0"/>
              <a:t>&amp;brandStoreSeq=</a:t>
            </a:r>
            <a:r>
              <a:rPr lang="en-US" altLang="ko-KR" sz="1200" dirty="0"/>
              <a:t>{</a:t>
            </a:r>
            <a:r>
              <a:rPr lang="en" altLang="ko-KR" sz="1200" dirty="0" err="1"/>
              <a:t>brandStoreSeq</a:t>
            </a:r>
            <a:r>
              <a:rPr lang="en-US" altLang="ko-KR" sz="1200" dirty="0"/>
              <a:t>}</a:t>
            </a:r>
            <a:r>
              <a:rPr lang="en" altLang="ko-KR" sz="1200" dirty="0"/>
              <a:t>&amp;perPage=</a:t>
            </a:r>
            <a:r>
              <a:rPr lang="en-US" altLang="ko-KR" sz="1200" dirty="0"/>
              <a:t>{</a:t>
            </a:r>
            <a:r>
              <a:rPr lang="en" altLang="ko-KR" sz="1200" dirty="0" err="1"/>
              <a:t>perPage</a:t>
            </a:r>
            <a:r>
              <a:rPr lang="en-US" altLang="ko-KR" sz="1200" dirty="0"/>
              <a:t>}</a:t>
            </a:r>
            <a:r>
              <a:rPr lang="en" altLang="ko-KR" sz="1200" dirty="0"/>
              <a:t>&amp;totalPage=4</a:t>
            </a:r>
            <a:endParaRPr kumimoji="1" lang="ko-KR" altLang="en-US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EX: </a:t>
            </a:r>
            <a:r>
              <a:rPr lang="en" altLang="ko-KR" sz="1200" dirty="0"/>
              <a:t>https://front-</a:t>
            </a:r>
            <a:r>
              <a:rPr lang="en" altLang="ko-KR" sz="1200" dirty="0" err="1"/>
              <a:t>qa.wemakeprice.com</a:t>
            </a:r>
            <a:r>
              <a:rPr lang="en" altLang="ko-KR" sz="1200" dirty="0"/>
              <a:t>/</a:t>
            </a:r>
            <a:r>
              <a:rPr lang="en" altLang="ko-KR" sz="1200" dirty="0" err="1"/>
              <a:t>api</a:t>
            </a:r>
            <a:r>
              <a:rPr lang="en" altLang="ko-KR" sz="1200" dirty="0"/>
              <a:t>/</a:t>
            </a:r>
            <a:r>
              <a:rPr lang="en" altLang="ko-KR" sz="1200" dirty="0" err="1"/>
              <a:t>listingsearch</a:t>
            </a:r>
            <a:r>
              <a:rPr lang="en" altLang="ko-KR" sz="1200" dirty="0"/>
              <a:t>/v1.0/</a:t>
            </a:r>
            <a:r>
              <a:rPr lang="en" altLang="ko-KR" sz="1200" dirty="0" err="1"/>
              <a:t>brandStore</a:t>
            </a:r>
            <a:r>
              <a:rPr lang="en" altLang="ko-KR" sz="1200" dirty="0"/>
              <a:t>/</a:t>
            </a:r>
            <a:r>
              <a:rPr lang="en" altLang="ko-KR" sz="1200" dirty="0" err="1"/>
              <a:t>newList.json?page</a:t>
            </a:r>
            <a:r>
              <a:rPr lang="en" altLang="ko-KR" sz="1200" dirty="0"/>
              <a:t>=1&amp;brandStoreSeq=2&amp;perPage=3&amp;totalPage=4</a:t>
            </a:r>
            <a:endParaRPr kumimoji="1"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08092E-4749-B84F-B33C-CFAA2783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3722"/>
            <a:ext cx="6483153" cy="30305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09A4CE-87C0-FE4F-BC46-BFC5009DA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09" y="1862895"/>
            <a:ext cx="6155191" cy="293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77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1166</Words>
  <Application>Microsoft Macintosh PowerPoint</Application>
  <PresentationFormat>와이드스크린</PresentationFormat>
  <Paragraphs>143</Paragraphs>
  <Slides>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이효범</dc:creator>
  <cp:lastModifiedBy>이효범</cp:lastModifiedBy>
  <cp:revision>17</cp:revision>
  <dcterms:created xsi:type="dcterms:W3CDTF">2021-08-30T04:09:18Z</dcterms:created>
  <dcterms:modified xsi:type="dcterms:W3CDTF">2021-08-30T08:53:39Z</dcterms:modified>
</cp:coreProperties>
</file>